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4" autoAdjust="0"/>
    <p:restoredTop sz="94660"/>
  </p:normalViewPr>
  <p:slideViewPr>
    <p:cSldViewPr snapToGrid="0">
      <p:cViewPr varScale="1">
        <p:scale>
          <a:sx n="80" d="100"/>
          <a:sy n="80" d="100"/>
        </p:scale>
        <p:origin x="11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0BE77B-A549-493C-A69A-9CBAFC499A1F}" type="datetimeFigureOut">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72F73F-096B-48F3-B9B6-EBB92BC1EF84}" type="slidenum">
              <a:rPr lang="en-US" smtClean="0"/>
              <a:t>‹#›</a:t>
            </a:fld>
            <a:endParaRPr lang="en-US"/>
          </a:p>
        </p:txBody>
      </p:sp>
    </p:spTree>
    <p:extLst>
      <p:ext uri="{BB962C8B-B14F-4D97-AF65-F5344CB8AC3E}">
        <p14:creationId xmlns:p14="http://schemas.microsoft.com/office/powerpoint/2010/main" val="3019373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0BE77B-A549-493C-A69A-9CBAFC499A1F}" type="datetimeFigureOut">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72F73F-096B-48F3-B9B6-EBB92BC1EF84}" type="slidenum">
              <a:rPr lang="en-US" smtClean="0"/>
              <a:t>‹#›</a:t>
            </a:fld>
            <a:endParaRPr lang="en-US"/>
          </a:p>
        </p:txBody>
      </p:sp>
    </p:spTree>
    <p:extLst>
      <p:ext uri="{BB962C8B-B14F-4D97-AF65-F5344CB8AC3E}">
        <p14:creationId xmlns:p14="http://schemas.microsoft.com/office/powerpoint/2010/main" val="768630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0BE77B-A549-493C-A69A-9CBAFC499A1F}" type="datetimeFigureOut">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72F73F-096B-48F3-B9B6-EBB92BC1EF84}" type="slidenum">
              <a:rPr lang="en-US" smtClean="0"/>
              <a:t>‹#›</a:t>
            </a:fld>
            <a:endParaRPr lang="en-US"/>
          </a:p>
        </p:txBody>
      </p:sp>
    </p:spTree>
    <p:extLst>
      <p:ext uri="{BB962C8B-B14F-4D97-AF65-F5344CB8AC3E}">
        <p14:creationId xmlns:p14="http://schemas.microsoft.com/office/powerpoint/2010/main" val="770048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0BE77B-A549-493C-A69A-9CBAFC499A1F}" type="datetimeFigureOut">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72F73F-096B-48F3-B9B6-EBB92BC1EF84}" type="slidenum">
              <a:rPr lang="en-US" smtClean="0"/>
              <a:t>‹#›</a:t>
            </a:fld>
            <a:endParaRPr lang="en-US"/>
          </a:p>
        </p:txBody>
      </p:sp>
    </p:spTree>
    <p:extLst>
      <p:ext uri="{BB962C8B-B14F-4D97-AF65-F5344CB8AC3E}">
        <p14:creationId xmlns:p14="http://schemas.microsoft.com/office/powerpoint/2010/main" val="3067821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0BE77B-A549-493C-A69A-9CBAFC499A1F}" type="datetimeFigureOut">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72F73F-096B-48F3-B9B6-EBB92BC1EF84}" type="slidenum">
              <a:rPr lang="en-US" smtClean="0"/>
              <a:t>‹#›</a:t>
            </a:fld>
            <a:endParaRPr lang="en-US"/>
          </a:p>
        </p:txBody>
      </p:sp>
    </p:spTree>
    <p:extLst>
      <p:ext uri="{BB962C8B-B14F-4D97-AF65-F5344CB8AC3E}">
        <p14:creationId xmlns:p14="http://schemas.microsoft.com/office/powerpoint/2010/main" val="780915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0BE77B-A549-493C-A69A-9CBAFC499A1F}" type="datetimeFigureOut">
              <a:rPr lang="en-US" smtClean="0"/>
              <a:t>10/28/2020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72F73F-096B-48F3-B9B6-EBB92BC1EF84}" type="slidenum">
              <a:rPr lang="en-US" smtClean="0"/>
              <a:t>‹#›</a:t>
            </a:fld>
            <a:endParaRPr lang="en-US"/>
          </a:p>
        </p:txBody>
      </p:sp>
    </p:spTree>
    <p:extLst>
      <p:ext uri="{BB962C8B-B14F-4D97-AF65-F5344CB8AC3E}">
        <p14:creationId xmlns:p14="http://schemas.microsoft.com/office/powerpoint/2010/main" val="4143815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0BE77B-A549-493C-A69A-9CBAFC499A1F}" type="datetimeFigureOut">
              <a:rPr lang="en-US" smtClean="0"/>
              <a:t>10/28/2020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72F73F-096B-48F3-B9B6-EBB92BC1EF84}" type="slidenum">
              <a:rPr lang="en-US" smtClean="0"/>
              <a:t>‹#›</a:t>
            </a:fld>
            <a:endParaRPr lang="en-US"/>
          </a:p>
        </p:txBody>
      </p:sp>
    </p:spTree>
    <p:extLst>
      <p:ext uri="{BB962C8B-B14F-4D97-AF65-F5344CB8AC3E}">
        <p14:creationId xmlns:p14="http://schemas.microsoft.com/office/powerpoint/2010/main" val="1693702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0BE77B-A549-493C-A69A-9CBAFC499A1F}" type="datetimeFigureOut">
              <a:rPr lang="en-US" smtClean="0"/>
              <a:t>10/28/2020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72F73F-096B-48F3-B9B6-EBB92BC1EF84}" type="slidenum">
              <a:rPr lang="en-US" smtClean="0"/>
              <a:t>‹#›</a:t>
            </a:fld>
            <a:endParaRPr lang="en-US"/>
          </a:p>
        </p:txBody>
      </p:sp>
    </p:spTree>
    <p:extLst>
      <p:ext uri="{BB962C8B-B14F-4D97-AF65-F5344CB8AC3E}">
        <p14:creationId xmlns:p14="http://schemas.microsoft.com/office/powerpoint/2010/main" val="2696811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0BE77B-A549-493C-A69A-9CBAFC499A1F}" type="datetimeFigureOut">
              <a:rPr lang="en-US" smtClean="0"/>
              <a:t>10/28/2020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72F73F-096B-48F3-B9B6-EBB92BC1EF84}" type="slidenum">
              <a:rPr lang="en-US" smtClean="0"/>
              <a:t>‹#›</a:t>
            </a:fld>
            <a:endParaRPr lang="en-US"/>
          </a:p>
        </p:txBody>
      </p:sp>
    </p:spTree>
    <p:extLst>
      <p:ext uri="{BB962C8B-B14F-4D97-AF65-F5344CB8AC3E}">
        <p14:creationId xmlns:p14="http://schemas.microsoft.com/office/powerpoint/2010/main" val="1604553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0BE77B-A549-493C-A69A-9CBAFC499A1F}" type="datetimeFigureOut">
              <a:rPr lang="en-US" smtClean="0"/>
              <a:t>10/28/2020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72F73F-096B-48F3-B9B6-EBB92BC1EF84}" type="slidenum">
              <a:rPr lang="en-US" smtClean="0"/>
              <a:t>‹#›</a:t>
            </a:fld>
            <a:endParaRPr lang="en-US"/>
          </a:p>
        </p:txBody>
      </p:sp>
    </p:spTree>
    <p:extLst>
      <p:ext uri="{BB962C8B-B14F-4D97-AF65-F5344CB8AC3E}">
        <p14:creationId xmlns:p14="http://schemas.microsoft.com/office/powerpoint/2010/main" val="846189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0BE77B-A549-493C-A69A-9CBAFC499A1F}" type="datetimeFigureOut">
              <a:rPr lang="en-US" smtClean="0"/>
              <a:t>10/28/2020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72F73F-096B-48F3-B9B6-EBB92BC1EF84}" type="slidenum">
              <a:rPr lang="en-US" smtClean="0"/>
              <a:t>‹#›</a:t>
            </a:fld>
            <a:endParaRPr lang="en-US"/>
          </a:p>
        </p:txBody>
      </p:sp>
    </p:spTree>
    <p:extLst>
      <p:ext uri="{BB962C8B-B14F-4D97-AF65-F5344CB8AC3E}">
        <p14:creationId xmlns:p14="http://schemas.microsoft.com/office/powerpoint/2010/main" val="369443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0BE77B-A549-493C-A69A-9CBAFC499A1F}" type="datetimeFigureOut">
              <a:rPr lang="en-US" smtClean="0"/>
              <a:t>10/28/2020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72F73F-096B-48F3-B9B6-EBB92BC1EF84}" type="slidenum">
              <a:rPr lang="en-US" smtClean="0"/>
              <a:t>‹#›</a:t>
            </a:fld>
            <a:endParaRPr lang="en-US"/>
          </a:p>
        </p:txBody>
      </p:sp>
    </p:spTree>
    <p:extLst>
      <p:ext uri="{BB962C8B-B14F-4D97-AF65-F5344CB8AC3E}">
        <p14:creationId xmlns:p14="http://schemas.microsoft.com/office/powerpoint/2010/main" val="5556469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 Women in Distress and Detention Fund (Amendment) Act, 2011</a:t>
            </a:r>
            <a:endParaRPr lang="en-US" dirty="0"/>
          </a:p>
        </p:txBody>
      </p:sp>
      <p:sp>
        <p:nvSpPr>
          <p:cNvPr id="3" name="Subtitle 2"/>
          <p:cNvSpPr>
            <a:spLocks noGrp="1"/>
          </p:cNvSpPr>
          <p:nvPr>
            <p:ph type="subTitle" idx="1"/>
          </p:nvPr>
        </p:nvSpPr>
        <p:spPr/>
        <p:txBody>
          <a:bodyPr/>
          <a:lstStyle/>
          <a:p>
            <a:r>
              <a:rPr lang="en-US" dirty="0" smtClean="0"/>
              <a:t>Salient features</a:t>
            </a:r>
            <a:endParaRPr lang="en-US" dirty="0"/>
          </a:p>
        </p:txBody>
      </p:sp>
    </p:spTree>
    <p:extLst>
      <p:ext uri="{BB962C8B-B14F-4D97-AF65-F5344CB8AC3E}">
        <p14:creationId xmlns:p14="http://schemas.microsoft.com/office/powerpoint/2010/main" val="3353036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This act has introduced amendment in Women in Distress and Detention Fund Act 1996, to extend financial and legal assistance to the women languishing in jails on account of different allegations and those who are faced with extreme hardships.</a:t>
            </a:r>
          </a:p>
          <a:p>
            <a:r>
              <a:rPr lang="en-US" dirty="0" smtClean="0"/>
              <a:t>Women in distress and detention means a female in need of financial assistance to alleviate her or their miseries due to detention, </a:t>
            </a:r>
            <a:r>
              <a:rPr lang="en-US" dirty="0" err="1" smtClean="0"/>
              <a:t>litigaton</a:t>
            </a:r>
            <a:r>
              <a:rPr lang="en-US" dirty="0" smtClean="0"/>
              <a:t> or similar connected matters.</a:t>
            </a:r>
          </a:p>
          <a:p>
            <a:r>
              <a:rPr lang="en-US" dirty="0" smtClean="0"/>
              <a:t>The purpose of the fund shall be to provide financial and legal assistance to women in distress and detention.</a:t>
            </a:r>
            <a:endParaRPr lang="en-US" dirty="0"/>
          </a:p>
        </p:txBody>
      </p:sp>
    </p:spTree>
    <p:extLst>
      <p:ext uri="{BB962C8B-B14F-4D97-AF65-F5344CB8AC3E}">
        <p14:creationId xmlns:p14="http://schemas.microsoft.com/office/powerpoint/2010/main" val="984499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Sources of fund:</a:t>
            </a:r>
          </a:p>
          <a:p>
            <a:pPr marL="514350" indent="-514350">
              <a:buFont typeface="+mj-lt"/>
              <a:buAutoNum type="alphaLcParenR"/>
            </a:pPr>
            <a:r>
              <a:rPr lang="en-US" dirty="0" smtClean="0"/>
              <a:t>Grants from the Federal Government and provincial Governments</a:t>
            </a:r>
          </a:p>
          <a:p>
            <a:pPr marL="514350" indent="-514350">
              <a:buFont typeface="+mj-lt"/>
              <a:buAutoNum type="alphaLcParenR"/>
            </a:pPr>
            <a:r>
              <a:rPr lang="en-US" dirty="0" smtClean="0"/>
              <a:t>Aid and assistance from local, national and international agencies</a:t>
            </a:r>
          </a:p>
          <a:p>
            <a:pPr marL="514350" indent="-514350">
              <a:buFont typeface="+mj-lt"/>
              <a:buAutoNum type="alphaLcParenR"/>
            </a:pPr>
            <a:r>
              <a:rPr lang="en-US" dirty="0" smtClean="0"/>
              <a:t>Contributions from the corporations, private organizations and individuals</a:t>
            </a:r>
          </a:p>
          <a:p>
            <a:pPr marL="514350" indent="-514350">
              <a:buFont typeface="+mj-lt"/>
              <a:buAutoNum type="alphaLcParenR"/>
            </a:pPr>
            <a:r>
              <a:rPr lang="en-US" dirty="0" smtClean="0"/>
              <a:t>Income and earning from the properties acquired by fund.</a:t>
            </a:r>
            <a:endParaRPr lang="en-US" dirty="0"/>
          </a:p>
        </p:txBody>
      </p:sp>
    </p:spTree>
    <p:extLst>
      <p:ext uri="{BB962C8B-B14F-4D97-AF65-F5344CB8AC3E}">
        <p14:creationId xmlns:p14="http://schemas.microsoft.com/office/powerpoint/2010/main" val="29461694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146</Words>
  <Application>Microsoft Office PowerPoint</Application>
  <PresentationFormat>Widescreen</PresentationFormat>
  <Paragraphs>10</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The Women in Distress and Detention Fund (Amendment) Act, 2011</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Women in Distress and Detention Fund (Amendment) Act, 2011</dc:title>
  <dc:creator>Abdul Rehman</dc:creator>
  <cp:lastModifiedBy>Abdul Rehman</cp:lastModifiedBy>
  <cp:revision>3</cp:revision>
  <dcterms:created xsi:type="dcterms:W3CDTF">2020-10-28T08:20:57Z</dcterms:created>
  <dcterms:modified xsi:type="dcterms:W3CDTF">2020-10-28T08:26:57Z</dcterms:modified>
</cp:coreProperties>
</file>